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51460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6141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2022-02-03 15:10
##   Status: 200
##   Content-Type: application/octet-stream
##   Size: 13.8 kB
## &lt;ON DISK&gt;  /var/folders/0z/p5zgjmbn6531bgclzwc383500000gn/T//Rtmp0Hua0O/fileb496efb189a.xlsx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2022-02-03T15:10:29Z</dcterms:created>
  <dcterms:modified xsi:type="dcterms:W3CDTF">2022-02-03T15:10:29Z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